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256" r:id="rId2"/>
    <p:sldId id="260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102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0128" y="190315"/>
            <a:ext cx="6763871" cy="1127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76767" y="1476001"/>
            <a:ext cx="676723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894875">
            <a:off x="3225650" y="1093712"/>
            <a:ext cx="4967785" cy="3290378"/>
          </a:xfrm>
        </p:spPr>
        <p:txBody>
          <a:bodyPr>
            <a:noAutofit/>
          </a:bodyPr>
          <a:lstStyle/>
          <a:p>
            <a:r>
              <a:rPr lang="ru-RU" sz="4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Нарада</a:t>
            </a: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</a:t>
            </a:r>
            <a:r>
              <a:rPr lang="ru-RU" sz="4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керівників</a:t>
            </a: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ЗЗСО </a:t>
            </a:r>
            <a:r>
              <a:rPr lang="ru-RU" sz="4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Дергачівської</a:t>
            </a: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</a:t>
            </a:r>
            <a:r>
              <a:rPr lang="ru-RU" sz="4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міської</a:t>
            </a: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ради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0894875">
            <a:off x="3883474" y="4545816"/>
            <a:ext cx="4572000" cy="371396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FFC000"/>
                </a:solidFill>
              </a:rPr>
              <a:t>                                      18 </a:t>
            </a:r>
            <a:r>
              <a:rPr lang="ru-RU" sz="2000" dirty="0" err="1">
                <a:solidFill>
                  <a:srgbClr val="FFC000"/>
                </a:solidFill>
              </a:rPr>
              <a:t>травня</a:t>
            </a:r>
            <a:r>
              <a:rPr lang="ru-RU" sz="2000" dirty="0">
                <a:solidFill>
                  <a:srgbClr val="FFC000"/>
                </a:solidFill>
              </a:rPr>
              <a:t> 2021 року</a:t>
            </a: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599509" y="522517"/>
            <a:ext cx="6270172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ПОРЯДОК ДЕННИЙ:</a:t>
            </a:r>
          </a:p>
          <a:p>
            <a:pPr algn="ctr">
              <a:spcAft>
                <a:spcPts val="0"/>
              </a:spcAft>
            </a:pPr>
            <a:endParaRPr lang="uk-UA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Про виконання рішень попередньої наради.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endParaRPr lang="uk-UA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Про організоване закінчення 2020/2021 навчального року.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endParaRPr lang="uk-UA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Про особливості формування освітніх програм та навчальних програм закладів загальної середньої освіти на 2021/2022 навчальний рік.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endParaRPr lang="uk-UA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Про особливості організації ІІ циклу навчання учнів початкових класів в умовах Нової української школи.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endParaRPr lang="uk-UA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Про організацію оздоровлення та відпочинку дітей у закладах освіти Дергачівської міської ради.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endParaRPr lang="uk-UA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Про лист доручень наради керівників закладів загальної середньої освіти Дергачівської міської ради Харківської області від 18.05.2021.</a:t>
            </a:r>
            <a:endParaRPr lang="uk-UA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uk-UA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2557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90</Words>
  <Application>Microsoft Office PowerPoint</Application>
  <PresentationFormat>Экран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Нарада керівників ЗЗСО Дергачівської міської ради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ADMIN</cp:lastModifiedBy>
  <cp:revision>79</cp:revision>
  <dcterms:created xsi:type="dcterms:W3CDTF">2014-11-21T11:00:06Z</dcterms:created>
  <dcterms:modified xsi:type="dcterms:W3CDTF">2021-05-18T09:19:37Z</dcterms:modified>
</cp:coreProperties>
</file>