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9" r:id="rId3"/>
    <p:sldId id="304" r:id="rId4"/>
    <p:sldId id="305" r:id="rId5"/>
    <p:sldId id="306" r:id="rId6"/>
    <p:sldId id="307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6633"/>
    <a:srgbClr val="5E5544"/>
    <a:srgbClr val="2B2044"/>
    <a:srgbClr val="4D310B"/>
    <a:srgbClr val="F5C16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99" autoAdjust="0"/>
  </p:normalViewPr>
  <p:slideViewPr>
    <p:cSldViewPr>
      <p:cViewPr varScale="1">
        <p:scale>
          <a:sx n="81" d="100"/>
          <a:sy n="81" d="100"/>
        </p:scale>
        <p:origin x="12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noProof="0"/>
              <a:t>Образец текста</a:t>
            </a:r>
          </a:p>
          <a:p>
            <a:pPr lvl="1"/>
            <a:r>
              <a:rPr lang="ru-RU" altLang="uk-UA" noProof="0"/>
              <a:t>Второй уровень</a:t>
            </a:r>
          </a:p>
          <a:p>
            <a:pPr lvl="2"/>
            <a:r>
              <a:rPr lang="ru-RU" altLang="uk-UA" noProof="0"/>
              <a:t>Третий уровень</a:t>
            </a:r>
          </a:p>
          <a:p>
            <a:pPr lvl="3"/>
            <a:r>
              <a:rPr lang="ru-RU" altLang="uk-UA" noProof="0"/>
              <a:t>Четвертый уровень</a:t>
            </a:r>
          </a:p>
          <a:p>
            <a:pPr lvl="4"/>
            <a:r>
              <a:rPr lang="ru-RU" altLang="uk-UA" noProof="0"/>
              <a:t>Пятый уровень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A2B6E6-6E46-4805-9DE2-3514760AACE1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53487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FDC6C-035E-4009-896E-B9E9C5062F5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29207-5D3D-4D33-A6E3-3EF0F0EB0FB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C3C51-81B5-4DDA-80BE-9659B32F6E7C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EDE9E-76E0-473D-8D0B-7E092EAEF467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599C8-C166-4EA7-8ABA-50FF3E1A667E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26690-E58F-43EB-BDE3-2E712CBB07B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20CB2-ADFA-48F5-9AF2-7CB522665EDC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1AAD0-F318-4B29-A86F-11E59FE73BE4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920CB-B889-4DC8-B41A-FEC6833C7F9D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CB8CF-C50E-4072-99C2-31D69EB639BE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128B-1F68-4925-8240-CBDF39B69EB0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текста</a:t>
            </a:r>
          </a:p>
          <a:p>
            <a:pPr lvl="1"/>
            <a:r>
              <a:rPr lang="ru-RU" altLang="uk-UA"/>
              <a:t>Второй уровень</a:t>
            </a:r>
          </a:p>
          <a:p>
            <a:pPr lvl="2"/>
            <a:r>
              <a:rPr lang="ru-RU" altLang="uk-UA"/>
              <a:t>Третий уровень</a:t>
            </a:r>
          </a:p>
          <a:p>
            <a:pPr lvl="3"/>
            <a:r>
              <a:rPr lang="ru-RU" altLang="uk-UA"/>
              <a:t>Четвертый уровень</a:t>
            </a:r>
          </a:p>
          <a:p>
            <a:pPr lvl="4"/>
            <a:r>
              <a:rPr lang="ru-RU" altLang="uk-UA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8E94348-ACF3-4A10-98C0-E513B35295C8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304800"/>
            <a:ext cx="8534400" cy="3810000"/>
          </a:xfrm>
        </p:spPr>
        <p:txBody>
          <a:bodyPr anchor="ctr"/>
          <a:lstStyle/>
          <a:p>
            <a:pPr eaLnBrk="1" hangingPunct="1"/>
            <a:r>
              <a:rPr lang="uk-UA" sz="4000" dirty="0"/>
              <a:t>Про організацію оздоровлення та відпочинку дітей у закладах освіти </a:t>
            </a:r>
            <a:r>
              <a:rPr lang="uk-UA" sz="4000" dirty="0" err="1"/>
              <a:t>Дергачівської</a:t>
            </a:r>
            <a:r>
              <a:rPr lang="uk-UA" sz="4000" dirty="0"/>
              <a:t> міської ради</a:t>
            </a:r>
            <a:endParaRPr lang="ru-RU" altLang="uk-UA" sz="4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7763" y="4724400"/>
            <a:ext cx="6400800" cy="1752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Сафарова </a:t>
            </a: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І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рина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Вікторівна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головний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спеціаліст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відділу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освіти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Управління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освіти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культури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молоді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та спорту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Дергачівської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міської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 ради</a:t>
            </a:r>
            <a:endParaRPr lang="ru-RU" altLang="uk-UA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638"/>
            <a:ext cx="8153400" cy="639762"/>
          </a:xfrm>
        </p:spPr>
        <p:txBody>
          <a:bodyPr/>
          <a:lstStyle/>
          <a:p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Нормативне забезпечення </a:t>
            </a: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14400"/>
            <a:ext cx="8153400" cy="5486400"/>
          </a:xfrm>
        </p:spPr>
        <p:txBody>
          <a:bodyPr/>
          <a:lstStyle/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Закон України «Про місцеве самоврядування в Україні»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Закон України «Про дошкільну освіту»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Закон України «Про оздоровлення та відпочинок дітей (зі змінами)  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Закон України «Про охорону дитинства»</a:t>
            </a:r>
          </a:p>
          <a:p>
            <a:pPr>
              <a:spcAft>
                <a:spcPts val="1200"/>
              </a:spcAft>
              <a:buFont typeface="Wingdings" pitchFamily="2" charset="2"/>
              <a:buChar char="§"/>
            </a:pPr>
            <a:r>
              <a:rPr lang="uk-UA" sz="2400" dirty="0"/>
              <a:t>Закон України «Про охорону праці»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 Закон України «Про збереження санітарного та епідемічного благополуччя населення»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uk-UA" sz="2400" dirty="0"/>
              <a:t>Санітарний регламент для дошкільних навчальних закладів</a:t>
            </a:r>
            <a:endParaRPr lang="uk-UA" sz="1800" dirty="0"/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Нормативне забезпечення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sz="2400" dirty="0"/>
              <a:t>Постанова Кабінету Міністрів України від 09.12.2020 № 1236 «Про встановлення карантину та запровадження обмежувальних протиепідемічних заходів з метою запобігання поширенню на території України гострої респіраторної хвороби </a:t>
            </a:r>
            <a:r>
              <a:rPr lang="en-US" sz="2400" dirty="0"/>
              <a:t>COVID-19, </a:t>
            </a:r>
            <a:r>
              <a:rPr lang="uk-UA" sz="2400" dirty="0"/>
              <a:t>спричиненої </a:t>
            </a:r>
            <a:r>
              <a:rPr lang="uk-UA" sz="2400" dirty="0" err="1"/>
              <a:t>коронавірусом</a:t>
            </a:r>
            <a:r>
              <a:rPr lang="uk-UA" sz="2400" dirty="0"/>
              <a:t> </a:t>
            </a:r>
            <a:r>
              <a:rPr lang="en-US" sz="2400" dirty="0"/>
              <a:t>SARS-CoV-2» (</a:t>
            </a:r>
            <a:r>
              <a:rPr lang="uk-UA" sz="2400" dirty="0"/>
              <a:t>зі змінами)</a:t>
            </a:r>
          </a:p>
          <a:p>
            <a:pPr algn="just"/>
            <a:endParaRPr lang="uk-UA" sz="2400" dirty="0"/>
          </a:p>
          <a:p>
            <a:pPr algn="just"/>
            <a:r>
              <a:rPr lang="uk-UA" sz="2400" dirty="0"/>
              <a:t>Постанова від 24.03.2021 № 305 «Про затвердження норм та Порядку організації харчування у закладах освіти та дитячих закладах оздоровлення та відпочинку»</a:t>
            </a:r>
            <a:endParaRPr lang="ru-RU" sz="2400" dirty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Нормативне забезпечення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sz="2400" dirty="0"/>
              <a:t>Рішення виконавчого комітету </a:t>
            </a:r>
            <a:r>
              <a:rPr lang="uk-UA" sz="2400" dirty="0" err="1"/>
              <a:t>Дергачівської</a:t>
            </a:r>
            <a:r>
              <a:rPr lang="uk-UA" sz="2400" dirty="0"/>
              <a:t> міської ради від 11.05.2021 № 122 «Про організацію оздоровлення та відпочинку дітей на території </a:t>
            </a:r>
            <a:r>
              <a:rPr lang="uk-UA" sz="2400" dirty="0" err="1"/>
              <a:t>Дергачівської</a:t>
            </a:r>
            <a:r>
              <a:rPr lang="uk-UA" sz="2400" dirty="0"/>
              <a:t> міської ради у 2021 році»</a:t>
            </a:r>
          </a:p>
          <a:p>
            <a:pPr algn="just">
              <a:buNone/>
            </a:pPr>
            <a:endParaRPr lang="uk-UA" sz="2400" dirty="0"/>
          </a:p>
          <a:p>
            <a:pPr algn="just"/>
            <a:r>
              <a:rPr lang="uk-UA" sz="2400" dirty="0"/>
              <a:t>Рішення </a:t>
            </a:r>
            <a:r>
              <a:rPr lang="ru-RU" sz="2400" dirty="0" err="1"/>
              <a:t>виконавчого</a:t>
            </a:r>
            <a:r>
              <a:rPr lang="ru-RU" sz="2400" dirty="0"/>
              <a:t> </a:t>
            </a:r>
            <a:r>
              <a:rPr lang="ru-RU" sz="2400" dirty="0" err="1"/>
              <a:t>комітету</a:t>
            </a:r>
            <a:r>
              <a:rPr lang="ru-RU" sz="2400" dirty="0"/>
              <a:t> </a:t>
            </a:r>
            <a:r>
              <a:rPr lang="ru-RU" sz="2400" dirty="0" err="1"/>
              <a:t>Дергачівської</a:t>
            </a:r>
            <a:r>
              <a:rPr lang="ru-RU" sz="2400" dirty="0"/>
              <a:t> </a:t>
            </a:r>
            <a:r>
              <a:rPr lang="ru-RU" sz="2400" dirty="0" err="1"/>
              <a:t>міської</a:t>
            </a:r>
            <a:r>
              <a:rPr lang="ru-RU" sz="2400" dirty="0"/>
              <a:t> ради </a:t>
            </a:r>
            <a:r>
              <a:rPr lang="uk-UA" sz="2400" dirty="0"/>
              <a:t> від 11.05.2021 № 123 «Про тимчасове призупинення </a:t>
            </a:r>
            <a:r>
              <a:rPr lang="uk-UA" sz="2400" dirty="0" err="1"/>
              <a:t>освітньо-виховного</a:t>
            </a:r>
            <a:r>
              <a:rPr lang="uk-UA" sz="2400" dirty="0"/>
              <a:t> процесу в закладах дошкільної освіти у літній період 2021 року»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/>
              <a:t>Оздоровчий період у закладах дошкільної освіти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solidFill>
                  <a:srgbClr val="FF0000"/>
                </a:solidFill>
              </a:rPr>
              <a:t>з 01 червня до 31 серпня </a:t>
            </a:r>
          </a:p>
          <a:p>
            <a:pPr algn="ctr">
              <a:buNone/>
            </a:pPr>
            <a:r>
              <a:rPr lang="uk-UA" sz="2400" dirty="0">
                <a:solidFill>
                  <a:srgbClr val="FF0000"/>
                </a:solidFill>
              </a:rPr>
              <a:t>З</a:t>
            </a:r>
            <a:r>
              <a:rPr lang="ru-RU" sz="2000" dirty="0">
                <a:solidFill>
                  <a:srgbClr val="FF0000"/>
                </a:solidFill>
              </a:rPr>
              <a:t>а </a:t>
            </a:r>
            <a:r>
              <a:rPr lang="ru-RU" sz="2000" dirty="0" err="1">
                <a:solidFill>
                  <a:srgbClr val="FF0000"/>
                </a:solidFill>
              </a:rPr>
              <a:t>вихованцем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зберігається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місце</a:t>
            </a:r>
            <a:r>
              <a:rPr lang="ru-RU" sz="2000" dirty="0">
                <a:solidFill>
                  <a:srgbClr val="FF0000"/>
                </a:solidFill>
              </a:rPr>
              <a:t> у </a:t>
            </a:r>
            <a:r>
              <a:rPr lang="ru-RU" sz="2000" dirty="0" err="1">
                <a:solidFill>
                  <a:srgbClr val="FF0000"/>
                </a:solidFill>
              </a:rPr>
              <a:t>комунальному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закладі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дошкільної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освіти</a:t>
            </a:r>
            <a:r>
              <a:rPr lang="ru-RU" sz="2000" dirty="0">
                <a:solidFill>
                  <a:srgbClr val="FF0000"/>
                </a:solidFill>
              </a:rPr>
              <a:t> у </a:t>
            </a:r>
            <a:r>
              <a:rPr lang="ru-RU" sz="2000" dirty="0" err="1">
                <a:solidFill>
                  <a:srgbClr val="FF0000"/>
                </a:solidFill>
              </a:rPr>
              <a:t>літній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період</a:t>
            </a:r>
            <a:r>
              <a:rPr lang="ru-RU" sz="2000">
                <a:solidFill>
                  <a:srgbClr val="FF0000"/>
                </a:solidFill>
              </a:rPr>
              <a:t>  </a:t>
            </a:r>
            <a:r>
              <a:rPr lang="ru-RU" sz="2000" dirty="0">
                <a:solidFill>
                  <a:srgbClr val="FF0000"/>
                </a:solidFill>
              </a:rPr>
              <a:t>у таких </a:t>
            </a:r>
            <a:r>
              <a:rPr lang="ru-RU" sz="2000" dirty="0" err="1">
                <a:solidFill>
                  <a:srgbClr val="FF0000"/>
                </a:solidFill>
              </a:rPr>
              <a:t>випадках</a:t>
            </a:r>
            <a:r>
              <a:rPr lang="ru-RU" sz="2000" dirty="0"/>
              <a:t>:</a:t>
            </a:r>
          </a:p>
          <a:p>
            <a:pPr algn="just"/>
            <a:r>
              <a:rPr lang="ru-RU" sz="2000" dirty="0"/>
              <a:t>у </a:t>
            </a:r>
            <a:r>
              <a:rPr lang="ru-RU" sz="2000" dirty="0" err="1"/>
              <a:t>разі</a:t>
            </a:r>
            <a:r>
              <a:rPr lang="ru-RU" sz="2000" dirty="0"/>
              <a:t> </a:t>
            </a:r>
            <a:r>
              <a:rPr lang="ru-RU" sz="2000" dirty="0" err="1"/>
              <a:t>хвороби</a:t>
            </a:r>
            <a:r>
              <a:rPr lang="ru-RU" sz="2000" dirty="0"/>
              <a:t> </a:t>
            </a:r>
            <a:r>
              <a:rPr lang="ru-RU" sz="2000" dirty="0" err="1"/>
              <a:t>вихованця</a:t>
            </a:r>
            <a:r>
              <a:rPr lang="ru-RU" sz="2000" dirty="0"/>
              <a:t>, </a:t>
            </a:r>
            <a:r>
              <a:rPr lang="ru-RU" sz="2000" dirty="0" err="1"/>
              <a:t>його</a:t>
            </a:r>
            <a:r>
              <a:rPr lang="ru-RU" sz="2000" dirty="0"/>
              <a:t> санаторного </a:t>
            </a:r>
            <a:r>
              <a:rPr lang="ru-RU" sz="2000" dirty="0" err="1"/>
              <a:t>лікування</a:t>
            </a:r>
            <a:r>
              <a:rPr lang="ru-RU" sz="2000" dirty="0"/>
              <a:t>, </a:t>
            </a:r>
            <a:r>
              <a:rPr lang="ru-RU" sz="2000" dirty="0" err="1"/>
              <a:t>реабілітації</a:t>
            </a:r>
            <a:endParaRPr lang="ru-RU" sz="2000" dirty="0"/>
          </a:p>
          <a:p>
            <a:pPr algn="just"/>
            <a:r>
              <a:rPr lang="ru-RU" sz="2000" dirty="0"/>
              <a:t>у </a:t>
            </a:r>
            <a:r>
              <a:rPr lang="ru-RU" sz="2000" dirty="0" err="1"/>
              <a:t>разі</a:t>
            </a:r>
            <a:r>
              <a:rPr lang="ru-RU" sz="2000" dirty="0"/>
              <a:t> карантину в </a:t>
            </a:r>
            <a:r>
              <a:rPr lang="ru-RU" sz="2000" dirty="0" err="1"/>
              <a:t>закладі</a:t>
            </a:r>
            <a:r>
              <a:rPr lang="ru-RU" sz="2000" dirty="0"/>
              <a:t> </a:t>
            </a:r>
            <a:r>
              <a:rPr lang="ru-RU" sz="2000" dirty="0" err="1"/>
              <a:t>дошкільної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endParaRPr lang="ru-RU" sz="2000" dirty="0"/>
          </a:p>
          <a:p>
            <a:pPr algn="just"/>
            <a:r>
              <a:rPr lang="ru-RU" sz="2000" dirty="0"/>
              <a:t>на час </a:t>
            </a:r>
            <a:r>
              <a:rPr lang="ru-RU" sz="2000" dirty="0" err="1"/>
              <a:t>відпустки</a:t>
            </a:r>
            <a:r>
              <a:rPr lang="ru-RU" sz="2000" dirty="0"/>
              <a:t> одного </a:t>
            </a:r>
            <a:r>
              <a:rPr lang="ru-RU" sz="2000" dirty="0" err="1"/>
              <a:t>з</a:t>
            </a:r>
            <a:r>
              <a:rPr lang="ru-RU" sz="2000" dirty="0"/>
              <a:t> </a:t>
            </a:r>
            <a:r>
              <a:rPr lang="ru-RU" sz="2000" dirty="0" err="1"/>
              <a:t>батьків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іншого</a:t>
            </a:r>
            <a:r>
              <a:rPr lang="ru-RU" sz="2000" dirty="0"/>
              <a:t> законного </a:t>
            </a:r>
            <a:r>
              <a:rPr lang="ru-RU" sz="2000" dirty="0" err="1"/>
              <a:t>представника</a:t>
            </a:r>
            <a:r>
              <a:rPr lang="ru-RU" sz="2000" dirty="0"/>
              <a:t> </a:t>
            </a:r>
            <a:r>
              <a:rPr lang="ru-RU" sz="2000" dirty="0" err="1"/>
              <a:t>дитини</a:t>
            </a:r>
            <a:endParaRPr lang="ru-RU" sz="2000" dirty="0"/>
          </a:p>
          <a:p>
            <a:pPr algn="just"/>
            <a:r>
              <a:rPr lang="ru-RU" sz="2000" dirty="0" err="1"/>
              <a:t>Вихованці</a:t>
            </a:r>
            <a:r>
              <a:rPr lang="ru-RU" sz="2000" dirty="0"/>
              <a:t> старшого </a:t>
            </a:r>
            <a:r>
              <a:rPr lang="ru-RU" sz="2000" dirty="0" err="1"/>
              <a:t>дошкільного</a:t>
            </a:r>
            <a:r>
              <a:rPr lang="ru-RU" sz="2000" dirty="0"/>
              <a:t> </a:t>
            </a:r>
            <a:r>
              <a:rPr lang="ru-RU" sz="2000" dirty="0" err="1"/>
              <a:t>віку</a:t>
            </a:r>
            <a:r>
              <a:rPr lang="ru-RU" sz="2000" dirty="0"/>
              <a:t> на початок </a:t>
            </a:r>
            <a:r>
              <a:rPr lang="ru-RU" sz="2000" dirty="0" err="1"/>
              <a:t>літнього</a:t>
            </a:r>
            <a:r>
              <a:rPr lang="ru-RU" sz="2000" dirty="0"/>
              <a:t> </a:t>
            </a:r>
            <a:r>
              <a:rPr lang="ru-RU" sz="2000" dirty="0" err="1"/>
              <a:t>періоду</a:t>
            </a:r>
            <a:r>
              <a:rPr lang="ru-RU" sz="2000" dirty="0"/>
              <a:t> </a:t>
            </a:r>
            <a:r>
              <a:rPr lang="ru-RU" sz="2000" dirty="0" err="1"/>
              <a:t>є</a:t>
            </a:r>
            <a:r>
              <a:rPr lang="ru-RU" sz="2000" dirty="0"/>
              <a:t> такими, </a:t>
            </a:r>
            <a:r>
              <a:rPr lang="ru-RU" sz="2000" dirty="0" err="1"/>
              <a:t>яких</a:t>
            </a:r>
            <a:r>
              <a:rPr lang="ru-RU" sz="2000" dirty="0"/>
              <a:t> </a:t>
            </a:r>
            <a:r>
              <a:rPr lang="ru-RU" sz="2000" dirty="0" err="1"/>
              <a:t>зараховано</a:t>
            </a:r>
            <a:r>
              <a:rPr lang="ru-RU" sz="2000" dirty="0"/>
              <a:t> до закладу </a:t>
            </a:r>
            <a:r>
              <a:rPr lang="ru-RU" sz="2000" dirty="0" err="1"/>
              <a:t>загальної</a:t>
            </a:r>
            <a:r>
              <a:rPr lang="ru-RU" sz="2000" dirty="0"/>
              <a:t> </a:t>
            </a:r>
            <a:r>
              <a:rPr lang="ru-RU" sz="2000" dirty="0" err="1"/>
              <a:t>середньої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, 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продовжувати</a:t>
            </a:r>
            <a:r>
              <a:rPr lang="ru-RU" sz="2000" dirty="0"/>
              <a:t> </a:t>
            </a:r>
            <a:r>
              <a:rPr lang="ru-RU" sz="2000" dirty="0" err="1"/>
              <a:t>здобувати</a:t>
            </a:r>
            <a:r>
              <a:rPr lang="ru-RU" sz="2000" dirty="0"/>
              <a:t> </a:t>
            </a:r>
            <a:r>
              <a:rPr lang="ru-RU" sz="2000" dirty="0" err="1"/>
              <a:t>дошкільну</a:t>
            </a:r>
            <a:r>
              <a:rPr lang="ru-RU" sz="2000" dirty="0"/>
              <a:t> </a:t>
            </a:r>
            <a:r>
              <a:rPr lang="ru-RU" sz="2000" dirty="0" err="1"/>
              <a:t>освіту</a:t>
            </a:r>
            <a:r>
              <a:rPr lang="ru-RU" sz="2000" dirty="0"/>
              <a:t> у ЗДО до </a:t>
            </a:r>
            <a:r>
              <a:rPr lang="ru-RU" sz="2000" dirty="0" err="1"/>
              <a:t>кінця</a:t>
            </a:r>
            <a:r>
              <a:rPr lang="ru-RU" sz="2000" dirty="0"/>
              <a:t> </a:t>
            </a:r>
            <a:r>
              <a:rPr lang="ru-RU" sz="2000" dirty="0" err="1"/>
              <a:t>літнього</a:t>
            </a:r>
            <a:r>
              <a:rPr lang="ru-RU" sz="2000" dirty="0"/>
              <a:t> </a:t>
            </a:r>
            <a:r>
              <a:rPr lang="ru-RU" sz="2000" dirty="0" err="1"/>
              <a:t>періоду</a:t>
            </a:r>
            <a:r>
              <a:rPr lang="uk-UA" sz="2000" dirty="0"/>
              <a:t>» ( п.1</a:t>
            </a:r>
            <a:r>
              <a:rPr lang="ru-RU" sz="2000" dirty="0"/>
              <a:t>2 </a:t>
            </a:r>
            <a:r>
              <a:rPr lang="uk-UA" sz="2000" dirty="0"/>
              <a:t>Положення про заклад дошкільної освіти)</a:t>
            </a:r>
            <a:endParaRPr lang="ru-RU" sz="2000" dirty="0"/>
          </a:p>
          <a:p>
            <a:endParaRPr lang="ru-RU" sz="1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УВАГА 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spcAft>
                <a:spcPts val="1200"/>
              </a:spcAft>
              <a:buFontTx/>
              <a:buNone/>
            </a:pPr>
            <a:r>
              <a:rPr lang="uk-UA" altLang="uk-UA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План роботи ЗДО на оздоровчий період</a:t>
            </a:r>
            <a:r>
              <a:rPr lang="uk-UA" altLang="uk-UA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 двотижневе </a:t>
            </a:r>
            <a:r>
              <a:rPr lang="uk-UA" altLang="uk-UA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меню  погоджується у Головному управлінні </a:t>
            </a:r>
            <a:r>
              <a:rPr lang="uk-UA" altLang="uk-UA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Держпродспоживслужби</a:t>
            </a:r>
            <a:r>
              <a:rPr lang="uk-UA" altLang="uk-UA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в Харківській області </a:t>
            </a:r>
          </a:p>
          <a:p>
            <a:pPr marL="0" indent="0" algn="ctr" eaLnBrk="1" hangingPunct="1">
              <a:buFontTx/>
              <a:buNone/>
            </a:pPr>
            <a:r>
              <a:rPr lang="uk-UA" altLang="uk-UA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(лист від 09.04.2020 № 4.2-057/2/4479-20) </a:t>
            </a:r>
            <a:endParaRPr lang="ru-RU" altLang="uk-UA" b="1" i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</TotalTime>
  <Words>335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Bookman Old Style</vt:lpstr>
      <vt:lpstr>Calibri</vt:lpstr>
      <vt:lpstr>Times New Roman</vt:lpstr>
      <vt:lpstr>Wingdings</vt:lpstr>
      <vt:lpstr>Оформление по умолчанию</vt:lpstr>
      <vt:lpstr>Про організацію оздоровлення та відпочинку дітей у закладах освіти Дергачівської міської ради</vt:lpstr>
      <vt:lpstr>Нормативне забезпечення </vt:lpstr>
      <vt:lpstr>Нормативне забезпечення </vt:lpstr>
      <vt:lpstr>Нормативне забезпечення </vt:lpstr>
      <vt:lpstr>Оздоровчий період у закладах дошкільної освіти</vt:lpstr>
      <vt:lpstr>УВАГА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руднева</dc:creator>
  <cp:lastModifiedBy>ADMIN</cp:lastModifiedBy>
  <cp:revision>132</cp:revision>
  <cp:lastPrinted>1601-01-01T00:00:00Z</cp:lastPrinted>
  <dcterms:created xsi:type="dcterms:W3CDTF">2017-06-02T14:50:46Z</dcterms:created>
  <dcterms:modified xsi:type="dcterms:W3CDTF">2021-05-18T09:21:05Z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