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8A2D0E-B944-4D34-9FD1-1E455FCA07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614EA0A-643C-43D5-93CA-E0E247E0B1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E21249-B03B-406C-9D6F-68625582D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52C0-E32A-4F5D-8FC2-7D004D903B1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4B8B01-3AC9-46D6-9106-FD2CA70F1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ADCF57-A3D1-44D2-9017-3BBAFF166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C875C-6D2F-462B-8969-04B227B4C734}" type="slidenum">
              <a:rPr lang="ru-RU" smtClean="0"/>
              <a:t>‹№›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741E98-A9B3-402E-966A-7CC76ACDA9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579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F3721-BBDD-4459-930B-D5FD1409C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1CDEE13-D3AC-4FDA-9FA5-693265AE0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BF3C0E-3DFF-4A6F-890A-8C162967D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52C0-E32A-4F5D-8FC2-7D004D903B1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636E2F-B9C9-423B-9F6A-CE80FCE23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23BFBF-65D4-48AE-9BBF-CE6ABE8D4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C875C-6D2F-462B-8969-04B227B4C734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645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230C0D6-6F80-42D4-BADB-8798362E9F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168FDF5-0DBD-4B42-9894-341F202F9C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3DE277-FA58-4783-9276-755A1D44D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52C0-E32A-4F5D-8FC2-7D004D903B1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A9C422-EAF9-4070-8BD1-74BCEE230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149CE9-A62B-4A9C-BF2C-E024C2C54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C875C-6D2F-462B-8969-04B227B4C734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177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D9101C-955D-4F75-B4DC-5A072F43A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FD82D6-2DFB-4A6A-896C-94AEE6BAFB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24BA99-4B3C-40A3-BBC1-D205BCB73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52C0-E32A-4F5D-8FC2-7D004D903B1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CD9A84-C0C6-42D0-B726-9F3A5E285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D5D053-D3D4-4AC2-9F5B-C232C5FCD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C875C-6D2F-462B-8969-04B227B4C734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449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64DAF3-DAB8-4125-9D99-39025A3F4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FF1994-D78B-4E5E-925D-B48A7D5632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84C726-14CA-4F2C-B731-8B680D630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52C0-E32A-4F5D-8FC2-7D004D903B1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947090-0D5E-4C9F-A064-2053CD255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603A96-8351-4E05-B8F0-773F89302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C875C-6D2F-462B-8969-04B227B4C734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219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C4EF06-96B1-4F78-A0FE-CD4968CB9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FF4341-4464-452B-876A-6C2F2DC5C8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83BCFE7-8B51-41C8-B647-3CB8B6D74E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2E90832-BA4D-4652-85FE-1A24080D1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52C0-E32A-4F5D-8FC2-7D004D903B1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C84F2C-97E8-49D8-B518-DA01A1ABF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36BADE-005C-47C6-85C7-273BA4A63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C875C-6D2F-462B-8969-04B227B4C734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130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BDA483-F408-4D67-B05A-2220FA013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DAF88C-1F4C-45B0-BEE2-163E90E395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5727DF-2349-44FD-902C-2241FB3EBB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004DC58-564A-49AA-A8A2-536D61EF2D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0B35E9A-562E-4177-9B50-65F3BEA514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559020E-0159-451B-A5F8-B778DEE5B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52C0-E32A-4F5D-8FC2-7D004D903B1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80B973C-5427-4007-BDBA-C65978548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9411D89-2B2B-4001-B5EA-9E1F50B84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C875C-6D2F-462B-8969-04B227B4C734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762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B74E58-1D49-4800-A98A-CADE80FBA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546F659-3DBA-49F8-AC3B-DEC7CB3BE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52C0-E32A-4F5D-8FC2-7D004D903B1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9F0E6C8-C1A1-4641-B8B9-C67E7490D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74958FA-05F7-4C2D-A046-0E49E0F65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C875C-6D2F-462B-8969-04B227B4C734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865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2EAC6E7-1284-4594-B875-C1FF690C2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52C0-E32A-4F5D-8FC2-7D004D903B1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638BC26-2371-4DF2-B833-9B2C65676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3E31A2-1597-4AD9-B3D6-E3B43B15D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C875C-6D2F-462B-8969-04B227B4C734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323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1BE387-239C-4719-9E5C-650351C0E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383506-05DE-4E79-8C35-469CF5EE1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5221DD9-B194-4BCC-A4D6-15840EA2C2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8C8C5F7-8099-4B99-9215-527187F2D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52C0-E32A-4F5D-8FC2-7D004D903B1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5C8FAD7-4BD9-4DCB-B512-D415FD508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19655A-9EB8-4A48-A811-E8CC1A688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C875C-6D2F-462B-8969-04B227B4C734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938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BF8B62-8750-4439-8EE6-881CA1C1C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9D1ABC5-7BC8-48E9-840F-FF7482D769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B56F579-CFB9-4721-BB95-5BE7D5B34D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A866C69-434F-4036-8A1F-81242882E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52C0-E32A-4F5D-8FC2-7D004D903B1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D4DBBD9-45A3-4DE0-89D0-A5FD07B50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B7915A-17CB-47D4-B5C7-9905868B7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C875C-6D2F-462B-8969-04B227B4C734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999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DB0EF0-DD6C-4EE0-8D92-E2E08DDBA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FB6312D-12AB-47BB-80FD-01513A55D1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9147DC-6B41-4C76-9DC4-42D959F31F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652C0-E32A-4F5D-8FC2-7D004D903B1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F2BEA3-088F-4606-ACFE-C2E704F93F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1EAC4B-12ED-40B3-885B-0C92101DED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C875C-6D2F-462B-8969-04B227B4C734}" type="slidenum">
              <a:rPr lang="ru-RU" smtClean="0"/>
              <a:t>‹№›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E8FE45-BDC3-476F-AFFA-76ABB8F0431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793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powerpointbase@gmail.com" TargetMode="External"/><Relationship Id="rId13" Type="http://schemas.openxmlformats.org/officeDocument/2006/relationships/hyperlink" Target="https://vk.com/club79040830" TargetMode="External"/><Relationship Id="rId3" Type="http://schemas.openxmlformats.org/officeDocument/2006/relationships/hyperlink" Target="http://powerpointbase.com/" TargetMode="External"/><Relationship Id="rId7" Type="http://schemas.openxmlformats.org/officeDocument/2006/relationships/hyperlink" Target="http://powerpointbase.com/certificates/" TargetMode="External"/><Relationship Id="rId12" Type="http://schemas.openxmlformats.org/officeDocument/2006/relationships/hyperlink" Target="https://www.facebook.com/powerpointfree/" TargetMode="External"/><Relationship Id="rId17" Type="http://schemas.openxmlformats.org/officeDocument/2006/relationships/hyperlink" Target="https://t.me/powerpointhub" TargetMode="External"/><Relationship Id="rId2" Type="http://schemas.openxmlformats.org/officeDocument/2006/relationships/image" Target="../media/image3.pn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werpointbase.com/diagrams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powerpointbase.com/wordtemplates/" TargetMode="External"/><Relationship Id="rId15" Type="http://schemas.openxmlformats.org/officeDocument/2006/relationships/hyperlink" Target="http://powerpointbase.com/offer.html" TargetMode="External"/><Relationship Id="rId10" Type="http://schemas.openxmlformats.org/officeDocument/2006/relationships/image" Target="../media/image5.png"/><Relationship Id="rId4" Type="http://schemas.openxmlformats.org/officeDocument/2006/relationships/hyperlink" Target="http://powerpointbase.com/premium/" TargetMode="External"/><Relationship Id="rId9" Type="http://schemas.openxmlformats.org/officeDocument/2006/relationships/image" Target="../media/image4.png"/><Relationship Id="rId14" Type="http://schemas.openxmlformats.org/officeDocument/2006/relationships/hyperlink" Target="https://www.youtube.com/channel/UC3Kc-8AJVMloXo2YQbmAOq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D4D2DB-EB14-48C2-9B05-8B2D17FEBE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83326"/>
            <a:ext cx="9144000" cy="335715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Нарада керівників закладів освіти Дергачівської міської ради</a:t>
            </a:r>
            <a:endParaRPr lang="ru-RU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433D670-3DC3-4C9F-879F-3215C5BB0B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81496" y="5107575"/>
            <a:ext cx="8486503" cy="248195"/>
          </a:xfrm>
        </p:spPr>
        <p:txBody>
          <a:bodyPr>
            <a:normAutofit fontScale="55000" lnSpcReduction="20000"/>
          </a:bodyPr>
          <a:lstStyle/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876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C7290D-54A7-48A8-9043-F0C9A8427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7566"/>
            <a:ext cx="10515600" cy="613954"/>
          </a:xfrm>
        </p:spPr>
        <p:txBody>
          <a:bodyPr>
            <a:normAutofit fontScale="90000"/>
          </a:bodyPr>
          <a:lstStyle/>
          <a:p>
            <a:pPr algn="ctr"/>
            <a:r>
              <a:rPr lang="uk-UA" i="1" dirty="0" smtClean="0">
                <a:solidFill>
                  <a:srgbClr val="FFC000"/>
                </a:solidFill>
              </a:rPr>
              <a:t>Порядок денний:</a:t>
            </a:r>
            <a:endParaRPr lang="ru-RU" i="1" dirty="0">
              <a:solidFill>
                <a:srgbClr val="FFC000"/>
              </a:solidFill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1306286" y="839940"/>
            <a:ext cx="1056785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>
                <a:solidFill>
                  <a:srgbClr val="FFC000"/>
                </a:solidFill>
              </a:rPr>
              <a:t>1</a:t>
            </a:r>
            <a:r>
              <a:rPr lang="uk-UA" dirty="0" smtClean="0">
                <a:solidFill>
                  <a:srgbClr val="00B0F0"/>
                </a:solidFill>
              </a:rPr>
              <a:t>. </a:t>
            </a:r>
            <a:r>
              <a:rPr lang="uk-UA" dirty="0">
                <a:solidFill>
                  <a:srgbClr val="00B0F0"/>
                </a:solidFill>
              </a:rPr>
              <a:t>Про особливості реєстрації на зовнішнє незалежне оцінювання у 2022 році</a:t>
            </a:r>
          </a:p>
          <a:p>
            <a:pPr algn="r"/>
            <a:r>
              <a:rPr lang="uk-UA" dirty="0">
                <a:solidFill>
                  <a:srgbClr val="00B0F0"/>
                </a:solidFill>
              </a:rPr>
              <a:t>	</a:t>
            </a:r>
            <a:r>
              <a:rPr lang="uk-UA" i="1" dirty="0">
                <a:solidFill>
                  <a:srgbClr val="FFC000"/>
                </a:solidFill>
              </a:rPr>
              <a:t>                                       Валентина </a:t>
            </a:r>
            <a:r>
              <a:rPr lang="uk-UA" i="1" dirty="0" err="1">
                <a:solidFill>
                  <a:srgbClr val="FFC000"/>
                </a:solidFill>
              </a:rPr>
              <a:t>Гурин</a:t>
            </a:r>
            <a:endParaRPr lang="uk-UA" i="1" dirty="0">
              <a:solidFill>
                <a:srgbClr val="FFC000"/>
              </a:solidFill>
            </a:endParaRPr>
          </a:p>
          <a:p>
            <a:pPr algn="just"/>
            <a:r>
              <a:rPr lang="uk-UA" dirty="0">
                <a:solidFill>
                  <a:srgbClr val="00B0F0"/>
                </a:solidFill>
              </a:rPr>
              <a:t>2. Про підсумки  роботи у 2021 році Управління освіти, культури, молоді та спорту, закладів освіти громади щодо попередження злочинності, правопорушень, насильства, </a:t>
            </a:r>
            <a:r>
              <a:rPr lang="uk-UA" dirty="0" err="1">
                <a:solidFill>
                  <a:srgbClr val="00B0F0"/>
                </a:solidFill>
              </a:rPr>
              <a:t>булінгу</a:t>
            </a:r>
            <a:r>
              <a:rPr lang="uk-UA" dirty="0">
                <a:solidFill>
                  <a:srgbClr val="00B0F0"/>
                </a:solidFill>
              </a:rPr>
              <a:t> та завдання на 2022 рік</a:t>
            </a:r>
          </a:p>
          <a:p>
            <a:pPr algn="r"/>
            <a:r>
              <a:rPr lang="uk-UA" dirty="0">
                <a:solidFill>
                  <a:srgbClr val="00B0F0"/>
                </a:solidFill>
              </a:rPr>
              <a:t>	</a:t>
            </a:r>
            <a:r>
              <a:rPr lang="uk-UA" i="1" dirty="0">
                <a:solidFill>
                  <a:srgbClr val="FFC000"/>
                </a:solidFill>
              </a:rPr>
              <a:t>Зорина </a:t>
            </a:r>
            <a:r>
              <a:rPr lang="uk-UA" i="1" dirty="0" err="1">
                <a:solidFill>
                  <a:srgbClr val="FFC000"/>
                </a:solidFill>
              </a:rPr>
              <a:t>Єфіменко</a:t>
            </a:r>
            <a:endParaRPr lang="uk-UA" i="1" dirty="0">
              <a:solidFill>
                <a:srgbClr val="FFC000"/>
              </a:solidFill>
            </a:endParaRPr>
          </a:p>
          <a:p>
            <a:pPr algn="just"/>
            <a:r>
              <a:rPr lang="uk-UA" dirty="0">
                <a:solidFill>
                  <a:srgbClr val="00B0F0"/>
                </a:solidFill>
              </a:rPr>
              <a:t> 3. Про оприлюднення інформації на </a:t>
            </a:r>
            <a:r>
              <a:rPr lang="uk-UA" dirty="0" err="1">
                <a:solidFill>
                  <a:srgbClr val="00B0F0"/>
                </a:solidFill>
              </a:rPr>
              <a:t>вебсайтах</a:t>
            </a:r>
            <a:r>
              <a:rPr lang="uk-UA" dirty="0">
                <a:solidFill>
                  <a:srgbClr val="00B0F0"/>
                </a:solidFill>
              </a:rPr>
              <a:t> закладів </a:t>
            </a:r>
            <a:r>
              <a:rPr lang="uk-UA" dirty="0" smtClean="0">
                <a:solidFill>
                  <a:srgbClr val="00B0F0"/>
                </a:solidFill>
              </a:rPr>
              <a:t>освіти </a:t>
            </a:r>
            <a:r>
              <a:rPr lang="uk-UA" dirty="0">
                <a:solidFill>
                  <a:srgbClr val="00B0F0"/>
                </a:solidFill>
              </a:rPr>
              <a:t>Дергачівської міської ради відповідно вимог статті 30 Закону України «Про освіту» </a:t>
            </a:r>
          </a:p>
          <a:p>
            <a:pPr algn="r"/>
            <a:r>
              <a:rPr lang="uk-UA" dirty="0">
                <a:solidFill>
                  <a:srgbClr val="00B0F0"/>
                </a:solidFill>
              </a:rPr>
              <a:t>	</a:t>
            </a:r>
            <a:r>
              <a:rPr lang="uk-UA" i="1" dirty="0">
                <a:solidFill>
                  <a:srgbClr val="FFC000"/>
                </a:solidFill>
              </a:rPr>
              <a:t>Володимир </a:t>
            </a:r>
            <a:r>
              <a:rPr lang="uk-UA" i="1" dirty="0" err="1">
                <a:solidFill>
                  <a:srgbClr val="FFC000"/>
                </a:solidFill>
              </a:rPr>
              <a:t>Островной</a:t>
            </a:r>
            <a:endParaRPr lang="uk-UA" i="1" dirty="0">
              <a:solidFill>
                <a:srgbClr val="FFC000"/>
              </a:solidFill>
            </a:endParaRPr>
          </a:p>
          <a:p>
            <a:pPr algn="just"/>
            <a:r>
              <a:rPr lang="uk-UA" dirty="0" smtClean="0">
                <a:solidFill>
                  <a:srgbClr val="00B0F0"/>
                </a:solidFill>
              </a:rPr>
              <a:t>4</a:t>
            </a:r>
            <a:r>
              <a:rPr lang="uk-UA" dirty="0">
                <a:solidFill>
                  <a:srgbClr val="00B0F0"/>
                </a:solidFill>
              </a:rPr>
              <a:t>. Про здійснення контролю за дотриманням закладами освіти </a:t>
            </a:r>
            <a:r>
              <a:rPr lang="uk-UA" dirty="0" smtClean="0">
                <a:solidFill>
                  <a:srgbClr val="00B0F0"/>
                </a:solidFill>
              </a:rPr>
              <a:t>Порядку </a:t>
            </a:r>
            <a:r>
              <a:rPr lang="uk-UA" dirty="0">
                <a:solidFill>
                  <a:srgbClr val="00B0F0"/>
                </a:solidFill>
              </a:rPr>
              <a:t>ведення обліку дітей дошкільного, шкільного віку та учнів</a:t>
            </a:r>
          </a:p>
          <a:p>
            <a:pPr algn="r"/>
            <a:r>
              <a:rPr lang="uk-UA" dirty="0">
                <a:solidFill>
                  <a:srgbClr val="00B0F0"/>
                </a:solidFill>
              </a:rPr>
              <a:t>	</a:t>
            </a:r>
            <a:r>
              <a:rPr lang="uk-UA" i="1" dirty="0">
                <a:solidFill>
                  <a:srgbClr val="FFC000"/>
                </a:solidFill>
              </a:rPr>
              <a:t>Валентина </a:t>
            </a:r>
            <a:r>
              <a:rPr lang="uk-UA" i="1" dirty="0" err="1">
                <a:solidFill>
                  <a:srgbClr val="FFC000"/>
                </a:solidFill>
              </a:rPr>
              <a:t>Гурин</a:t>
            </a:r>
            <a:endParaRPr lang="uk-UA" i="1" dirty="0">
              <a:solidFill>
                <a:srgbClr val="FFC000"/>
              </a:solidFill>
            </a:endParaRPr>
          </a:p>
          <a:p>
            <a:pPr algn="just"/>
            <a:r>
              <a:rPr lang="uk-UA" dirty="0">
                <a:solidFill>
                  <a:srgbClr val="00B0F0"/>
                </a:solidFill>
              </a:rPr>
              <a:t>5. Про підсумки роботи з цивільного захисту в Управлінні ОКМС Дергачівської міської ради  та у закладах освіти громади в 2021 році завдання на 2022 рік</a:t>
            </a:r>
          </a:p>
          <a:p>
            <a:pPr algn="r"/>
            <a:r>
              <a:rPr lang="uk-UA" dirty="0">
                <a:solidFill>
                  <a:srgbClr val="00B0F0"/>
                </a:solidFill>
              </a:rPr>
              <a:t>	</a:t>
            </a:r>
            <a:r>
              <a:rPr lang="uk-UA" i="1" dirty="0">
                <a:solidFill>
                  <a:srgbClr val="FFC000"/>
                </a:solidFill>
              </a:rPr>
              <a:t>Зорина </a:t>
            </a:r>
            <a:r>
              <a:rPr lang="uk-UA" i="1" dirty="0" err="1">
                <a:solidFill>
                  <a:srgbClr val="FFC000"/>
                </a:solidFill>
              </a:rPr>
              <a:t>Єфіменко</a:t>
            </a:r>
            <a:r>
              <a:rPr lang="uk-UA" i="1" dirty="0">
                <a:solidFill>
                  <a:srgbClr val="FFC000"/>
                </a:solidFill>
              </a:rPr>
              <a:t> </a:t>
            </a:r>
          </a:p>
          <a:p>
            <a:pPr algn="just"/>
            <a:r>
              <a:rPr lang="uk-UA" dirty="0">
                <a:solidFill>
                  <a:srgbClr val="00B0F0"/>
                </a:solidFill>
              </a:rPr>
              <a:t>6. Про дотримання  законодавства України про відпустки</a:t>
            </a:r>
          </a:p>
          <a:p>
            <a:pPr algn="r"/>
            <a:r>
              <a:rPr lang="uk-UA" dirty="0">
                <a:solidFill>
                  <a:srgbClr val="00B0F0"/>
                </a:solidFill>
              </a:rPr>
              <a:t>	</a:t>
            </a:r>
            <a:r>
              <a:rPr lang="uk-UA" i="1" dirty="0">
                <a:solidFill>
                  <a:srgbClr val="FFC000"/>
                </a:solidFill>
              </a:rPr>
              <a:t>Ольга </a:t>
            </a:r>
            <a:r>
              <a:rPr lang="uk-UA" i="1" dirty="0" err="1">
                <a:solidFill>
                  <a:srgbClr val="FFC000"/>
                </a:solidFill>
              </a:rPr>
              <a:t>Чуйко</a:t>
            </a:r>
            <a:r>
              <a:rPr lang="uk-UA" i="1" dirty="0">
                <a:solidFill>
                  <a:srgbClr val="FFC000"/>
                </a:solidFill>
              </a:rPr>
              <a:t>  </a:t>
            </a:r>
          </a:p>
          <a:p>
            <a:pPr algn="just"/>
            <a:r>
              <a:rPr lang="uk-UA" dirty="0">
                <a:solidFill>
                  <a:srgbClr val="00B0F0"/>
                </a:solidFill>
              </a:rPr>
              <a:t>7. Про лист доручень</a:t>
            </a:r>
          </a:p>
          <a:p>
            <a:pPr algn="r"/>
            <a:r>
              <a:rPr lang="uk-UA" dirty="0">
                <a:solidFill>
                  <a:srgbClr val="00B0F0"/>
                </a:solidFill>
              </a:rPr>
              <a:t>	</a:t>
            </a:r>
            <a:r>
              <a:rPr lang="uk-UA" i="1" dirty="0">
                <a:solidFill>
                  <a:srgbClr val="FFC000"/>
                </a:solidFill>
              </a:rPr>
              <a:t>Олена Шептуха </a:t>
            </a:r>
          </a:p>
          <a:p>
            <a:r>
              <a:rPr lang="uk-UA" dirty="0">
                <a:solidFill>
                  <a:schemeClr val="bg1"/>
                </a:solidFill>
              </a:rPr>
              <a:t>8.РІЗНЕ.</a:t>
            </a:r>
          </a:p>
        </p:txBody>
      </p:sp>
    </p:spTree>
    <p:extLst>
      <p:ext uri="{BB962C8B-B14F-4D97-AF65-F5344CB8AC3E}">
        <p14:creationId xmlns:p14="http://schemas.microsoft.com/office/powerpoint/2010/main" val="3080468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Content Placeholder 1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30" y="165347"/>
            <a:ext cx="2487930" cy="746379"/>
          </a:xfrm>
        </p:spPr>
      </p:pic>
      <p:sp>
        <p:nvSpPr>
          <p:cNvPr id="5" name="Прямоугольник 6"/>
          <p:cNvSpPr/>
          <p:nvPr/>
        </p:nvSpPr>
        <p:spPr>
          <a:xfrm>
            <a:off x="7847376" y="1179779"/>
            <a:ext cx="413450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http://powerpointbase.com</a:t>
            </a:r>
            <a:r>
              <a:rPr lang="ru-RU" sz="1600" dirty="0"/>
              <a:t> </a:t>
            </a:r>
            <a:r>
              <a:rPr lang="en-US" sz="1600" dirty="0"/>
              <a:t> – </a:t>
            </a:r>
            <a:r>
              <a:rPr lang="ru-RU" sz="1600" dirty="0"/>
              <a:t>это самый крупный портал бесплатных шаблонов презентаций </a:t>
            </a:r>
            <a:r>
              <a:rPr lang="en-US" sz="1600" dirty="0"/>
              <a:t>PowerPoint.</a:t>
            </a:r>
          </a:p>
          <a:p>
            <a:endParaRPr lang="en-US" sz="1600" dirty="0"/>
          </a:p>
          <a:p>
            <a:r>
              <a:rPr lang="en-US" sz="1600" dirty="0">
                <a:hlinkClick r:id="rId4"/>
              </a:rPr>
              <a:t>http://powerpointbase.com/premium/</a:t>
            </a:r>
            <a:r>
              <a:rPr lang="en-US" sz="1600" dirty="0"/>
              <a:t> - Premium </a:t>
            </a:r>
            <a:r>
              <a:rPr lang="ru-RU" sz="1600" dirty="0"/>
              <a:t>шаблоны презентаций </a:t>
            </a:r>
            <a:r>
              <a:rPr lang="en-US" sz="1600" dirty="0"/>
              <a:t>PowerPoint</a:t>
            </a:r>
          </a:p>
          <a:p>
            <a:endParaRPr lang="en-US" sz="1600" dirty="0"/>
          </a:p>
          <a:p>
            <a:r>
              <a:rPr lang="en-US" sz="1600" dirty="0">
                <a:hlinkClick r:id="rId5"/>
              </a:rPr>
              <a:t>http://powerpointbase.com/wordtemplates/</a:t>
            </a:r>
            <a:r>
              <a:rPr lang="en-US" sz="1600" dirty="0"/>
              <a:t> - </a:t>
            </a:r>
            <a:r>
              <a:rPr lang="ru-RU" sz="1600" dirty="0"/>
              <a:t>шаблоны </a:t>
            </a:r>
            <a:r>
              <a:rPr lang="en-US" sz="1600" dirty="0"/>
              <a:t>Word </a:t>
            </a:r>
            <a:r>
              <a:rPr lang="ru-RU" sz="1600" dirty="0"/>
              <a:t>для создания эффектных раздаточных материалов</a:t>
            </a:r>
          </a:p>
          <a:p>
            <a:endParaRPr lang="ru-RU" sz="1600" dirty="0"/>
          </a:p>
          <a:p>
            <a:r>
              <a:rPr lang="en-US" sz="1600" dirty="0">
                <a:hlinkClick r:id="rId6"/>
              </a:rPr>
              <a:t>http://powerpointbase.com/diagrams/</a:t>
            </a:r>
            <a:r>
              <a:rPr lang="ru-RU" sz="1600" dirty="0"/>
              <a:t> - шаблоны диаграмм и графиков для большей визуализации в презентациях</a:t>
            </a:r>
          </a:p>
          <a:p>
            <a:endParaRPr lang="ru-RU" sz="1600" dirty="0"/>
          </a:p>
          <a:p>
            <a:r>
              <a:rPr lang="en-US" sz="1600" dirty="0">
                <a:hlinkClick r:id="rId7"/>
              </a:rPr>
              <a:t>http://powerpointbase.com/certificates/</a:t>
            </a:r>
            <a:r>
              <a:rPr lang="ru-RU" sz="1600" dirty="0"/>
              <a:t> - шаблоны сертификатов, дипломов, грамот</a:t>
            </a:r>
          </a:p>
          <a:p>
            <a:endParaRPr lang="ru-RU" sz="1600" dirty="0"/>
          </a:p>
          <a:p>
            <a:r>
              <a:rPr lang="ru-RU" sz="1600" dirty="0"/>
              <a:t>А также видео-уроки, статьи и многое другое…  </a:t>
            </a:r>
          </a:p>
        </p:txBody>
      </p:sp>
      <p:sp>
        <p:nvSpPr>
          <p:cNvPr id="6" name="Прямоугольник 7"/>
          <p:cNvSpPr/>
          <p:nvPr/>
        </p:nvSpPr>
        <p:spPr>
          <a:xfrm>
            <a:off x="242206" y="3638401"/>
            <a:ext cx="3622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НАШИ УСЛУГИ: </a:t>
            </a:r>
          </a:p>
        </p:txBody>
      </p:sp>
      <p:sp>
        <p:nvSpPr>
          <p:cNvPr id="13" name="Прямоугольник 14"/>
          <p:cNvSpPr/>
          <p:nvPr/>
        </p:nvSpPr>
        <p:spPr>
          <a:xfrm>
            <a:off x="242206" y="5727295"/>
            <a:ext cx="41190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КОНТАКТЫ: </a:t>
            </a:r>
            <a:r>
              <a:rPr lang="en-US" dirty="0">
                <a:hlinkClick r:id="rId8"/>
              </a:rPr>
              <a:t>powerpointbase@gmail.com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15" name="Прямоугольник 7"/>
          <p:cNvSpPr/>
          <p:nvPr/>
        </p:nvSpPr>
        <p:spPr>
          <a:xfrm>
            <a:off x="242206" y="1179779"/>
            <a:ext cx="44120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НАШИ СТРАНИЦЫ В СОЦИАЛЬНЫХ СЕТЯХ: </a:t>
            </a:r>
          </a:p>
        </p:txBody>
      </p:sp>
      <p:pic>
        <p:nvPicPr>
          <p:cNvPr id="1026" name="Picture 2" descr="Social Media Icons Set Logo, Social Media Icons, Social Media ...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4" t="4652" r="66796" b="69848"/>
          <a:stretch/>
        </p:blipFill>
        <p:spPr bwMode="auto">
          <a:xfrm>
            <a:off x="336205" y="1648042"/>
            <a:ext cx="324502" cy="326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05" y="2077683"/>
            <a:ext cx="325544" cy="326423"/>
          </a:xfrm>
          <a:prstGeom prst="rect">
            <a:avLst/>
          </a:prstGeom>
        </p:spPr>
      </p:pic>
      <p:pic>
        <p:nvPicPr>
          <p:cNvPr id="27" name="Picture 2" descr="Social Media Icons Set Logo, Social Media Icons, Social Media ...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04" t="4652" r="7846" b="69848"/>
          <a:stretch/>
        </p:blipFill>
        <p:spPr bwMode="auto">
          <a:xfrm>
            <a:off x="334217" y="2945620"/>
            <a:ext cx="328475" cy="326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660707" y="1628801"/>
            <a:ext cx="4467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2"/>
              </a:rPr>
              <a:t>https://www.facebook.com/powerpointfree/</a:t>
            </a:r>
            <a:r>
              <a:rPr lang="en-US" dirty="0"/>
              <a:t>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59396" y="2051908"/>
            <a:ext cx="3044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3"/>
              </a:rPr>
              <a:t>https://vk.com/club79040830</a:t>
            </a:r>
            <a:r>
              <a:rPr lang="en-US" dirty="0"/>
              <a:t> 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59396" y="2924165"/>
            <a:ext cx="6781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4"/>
              </a:rPr>
              <a:t>https://www.youtube.com/channel/UC3Kc-8AJVMloXo2YQbmAOqA</a:t>
            </a:r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7572375" y="1240341"/>
            <a:ext cx="0" cy="484901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242206" y="3970298"/>
            <a:ext cx="556569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Разработка (оформление) презентации «под ключ»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Разработка авторского шаблона презентации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Оформление раздаточных материалов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Разработка фирменного стиля</a:t>
            </a:r>
          </a:p>
          <a:p>
            <a:r>
              <a:rPr lang="ru-RU" dirty="0"/>
              <a:t>Детальнее: </a:t>
            </a:r>
            <a:r>
              <a:rPr lang="en-US" dirty="0">
                <a:hlinkClick r:id="rId15"/>
              </a:rPr>
              <a:t>http://powerpointbase.com/offer.html</a:t>
            </a:r>
            <a:r>
              <a:rPr lang="ru-RU" dirty="0"/>
              <a:t> </a:t>
            </a:r>
            <a:endParaRPr lang="en-US" dirty="0"/>
          </a:p>
        </p:txBody>
      </p:sp>
      <p:pic>
        <p:nvPicPr>
          <p:cNvPr id="32" name="Picture 22">
            <a:extLst>
              <a:ext uri="{FF2B5EF4-FFF2-40B4-BE49-F238E27FC236}">
                <a16:creationId xmlns:a16="http://schemas.microsoft.com/office/drawing/2014/main" id="{C702CA38-3FE8-4424-9559-6E2445696DDB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217" y="2525510"/>
            <a:ext cx="325544" cy="325544"/>
          </a:xfrm>
          <a:prstGeom prst="rect">
            <a:avLst/>
          </a:prstGeom>
        </p:spPr>
      </p:pic>
      <p:sp>
        <p:nvSpPr>
          <p:cNvPr id="35" name="Rectangle 28">
            <a:extLst>
              <a:ext uri="{FF2B5EF4-FFF2-40B4-BE49-F238E27FC236}">
                <a16:creationId xmlns:a16="http://schemas.microsoft.com/office/drawing/2014/main" id="{2A1A9CE7-E210-4085-B797-E46729EB1331}"/>
              </a:ext>
            </a:extLst>
          </p:cNvPr>
          <p:cNvSpPr/>
          <p:nvPr/>
        </p:nvSpPr>
        <p:spPr>
          <a:xfrm>
            <a:off x="657408" y="2499296"/>
            <a:ext cx="2944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7"/>
              </a:rPr>
              <a:t>https://t.me/powerpointhub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74130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139</Words>
  <Application>Microsoft Office PowerPoint</Application>
  <PresentationFormat>Широкий екран</PresentationFormat>
  <Paragraphs>40</Paragraphs>
  <Slides>3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Тема Office</vt:lpstr>
      <vt:lpstr>Нарада керівників закладів освіти Дергачівської міської ради</vt:lpstr>
      <vt:lpstr>Порядок денний: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Користувач Windows</cp:lastModifiedBy>
  <cp:revision>5</cp:revision>
  <dcterms:created xsi:type="dcterms:W3CDTF">2021-07-20T13:05:41Z</dcterms:created>
  <dcterms:modified xsi:type="dcterms:W3CDTF">2022-02-01T11:55:29Z</dcterms:modified>
</cp:coreProperties>
</file>